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AE4-F588-4E25-B3A8-947C08ABE728}" type="datetimeFigureOut">
              <a:rPr lang="lt-LT" smtClean="0"/>
              <a:t>2016-03-20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BBE-457D-4639-A459-1B4FE858D6A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9097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AE4-F588-4E25-B3A8-947C08ABE728}" type="datetimeFigureOut">
              <a:rPr lang="lt-LT" smtClean="0"/>
              <a:t>2016-03-20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BBE-457D-4639-A459-1B4FE858D6A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0065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AE4-F588-4E25-B3A8-947C08ABE728}" type="datetimeFigureOut">
              <a:rPr lang="lt-LT" smtClean="0"/>
              <a:t>2016-03-20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BBE-457D-4639-A459-1B4FE858D6A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30384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AE4-F588-4E25-B3A8-947C08ABE728}" type="datetimeFigureOut">
              <a:rPr lang="lt-LT" smtClean="0"/>
              <a:t>2016-03-20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BBE-457D-4639-A459-1B4FE858D6A4}" type="slidenum">
              <a:rPr lang="lt-LT" smtClean="0"/>
              <a:t>‹#›</a:t>
            </a:fld>
            <a:endParaRPr lang="lt-L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4751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AE4-F588-4E25-B3A8-947C08ABE728}" type="datetimeFigureOut">
              <a:rPr lang="lt-LT" smtClean="0"/>
              <a:t>2016-03-20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BBE-457D-4639-A459-1B4FE858D6A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56565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AE4-F588-4E25-B3A8-947C08ABE728}" type="datetimeFigureOut">
              <a:rPr lang="lt-LT" smtClean="0"/>
              <a:t>2016-03-20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BBE-457D-4639-A459-1B4FE858D6A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83107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AE4-F588-4E25-B3A8-947C08ABE728}" type="datetimeFigureOut">
              <a:rPr lang="lt-LT" smtClean="0"/>
              <a:t>2016-03-20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BBE-457D-4639-A459-1B4FE858D6A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94563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AE4-F588-4E25-B3A8-947C08ABE728}" type="datetimeFigureOut">
              <a:rPr lang="lt-LT" smtClean="0"/>
              <a:t>2016-03-20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BBE-457D-4639-A459-1B4FE858D6A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84668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AE4-F588-4E25-B3A8-947C08ABE728}" type="datetimeFigureOut">
              <a:rPr lang="lt-LT" smtClean="0"/>
              <a:t>2016-03-20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BBE-457D-4639-A459-1B4FE858D6A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406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AE4-F588-4E25-B3A8-947C08ABE728}" type="datetimeFigureOut">
              <a:rPr lang="lt-LT" smtClean="0"/>
              <a:t>2016-03-20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BBE-457D-4639-A459-1B4FE858D6A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138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AE4-F588-4E25-B3A8-947C08ABE728}" type="datetimeFigureOut">
              <a:rPr lang="lt-LT" smtClean="0"/>
              <a:t>2016-03-20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BBE-457D-4639-A459-1B4FE858D6A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96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AE4-F588-4E25-B3A8-947C08ABE728}" type="datetimeFigureOut">
              <a:rPr lang="lt-LT" smtClean="0"/>
              <a:t>2016-03-20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BBE-457D-4639-A459-1B4FE858D6A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3484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AE4-F588-4E25-B3A8-947C08ABE728}" type="datetimeFigureOut">
              <a:rPr lang="lt-LT" smtClean="0"/>
              <a:t>2016-03-20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BBE-457D-4639-A459-1B4FE858D6A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121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AE4-F588-4E25-B3A8-947C08ABE728}" type="datetimeFigureOut">
              <a:rPr lang="lt-LT" smtClean="0"/>
              <a:t>2016-03-20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BBE-457D-4639-A459-1B4FE858D6A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4899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AE4-F588-4E25-B3A8-947C08ABE728}" type="datetimeFigureOut">
              <a:rPr lang="lt-LT" smtClean="0"/>
              <a:t>2016-03-20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BBE-457D-4639-A459-1B4FE858D6A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835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AE4-F588-4E25-B3A8-947C08ABE728}" type="datetimeFigureOut">
              <a:rPr lang="lt-LT" smtClean="0"/>
              <a:t>2016-03-20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BBE-457D-4639-A459-1B4FE858D6A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1292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AE4-F588-4E25-B3A8-947C08ABE728}" type="datetimeFigureOut">
              <a:rPr lang="lt-LT" smtClean="0"/>
              <a:t>2016-03-20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BBE-457D-4639-A459-1B4FE858D6A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8873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02CEAE4-F588-4E25-B3A8-947C08ABE728}" type="datetimeFigureOut">
              <a:rPr lang="lt-LT" smtClean="0"/>
              <a:t>2016-03-20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F6EBBE-457D-4639-A459-1B4FE858D6A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7919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2940"/>
          </a:xfrm>
        </p:spPr>
        <p:txBody>
          <a:bodyPr/>
          <a:lstStyle/>
          <a:p>
            <a:r>
              <a:rPr lang="lt-LT" dirty="0" err="1">
                <a:solidFill>
                  <a:srgbClr val="00B050"/>
                </a:solidFill>
                <a:latin typeface="Cooper Black" panose="0208090404030B020404" pitchFamily="18" charset="0"/>
              </a:rPr>
              <a:t>My</a:t>
            </a:r>
            <a:r>
              <a:rPr lang="lt-LT" dirty="0">
                <a:solidFill>
                  <a:srgbClr val="00B050"/>
                </a:solidFill>
                <a:latin typeface="Cooper Black" panose="0208090404030B020404" pitchFamily="18" charset="0"/>
              </a:rPr>
              <a:t> </a:t>
            </a:r>
            <a:r>
              <a:rPr lang="lt-LT" dirty="0" err="1">
                <a:solidFill>
                  <a:srgbClr val="00B050"/>
                </a:solidFill>
                <a:latin typeface="Cooper Black" panose="0208090404030B020404" pitchFamily="18" charset="0"/>
              </a:rPr>
              <a:t>School</a:t>
            </a:r>
            <a:endParaRPr lang="lt-LT" dirty="0">
              <a:solidFill>
                <a:srgbClr val="00B05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2055303"/>
            <a:ext cx="9144000" cy="4446165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28" y="2055303"/>
            <a:ext cx="5926622" cy="44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3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/>
              <a:t>Celebrations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96" y="2366963"/>
            <a:ext cx="4563207" cy="3424237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96" y="2366963"/>
            <a:ext cx="4563207" cy="3424237"/>
          </a:xfrm>
        </p:spPr>
      </p:pic>
    </p:spTree>
    <p:extLst>
      <p:ext uri="{BB962C8B-B14F-4D97-AF65-F5344CB8AC3E}">
        <p14:creationId xmlns:p14="http://schemas.microsoft.com/office/powerpoint/2010/main" val="396988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/>
              <a:t>Inside</a:t>
            </a:r>
            <a:r>
              <a:rPr lang="lt-LT" dirty="0"/>
              <a:t>...</a:t>
            </a: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96" y="2366963"/>
            <a:ext cx="4563207" cy="3424237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96" y="2366963"/>
            <a:ext cx="4563207" cy="3424237"/>
          </a:xfrm>
        </p:spPr>
      </p:pic>
    </p:spTree>
    <p:extLst>
      <p:ext uri="{BB962C8B-B14F-4D97-AF65-F5344CB8AC3E}">
        <p14:creationId xmlns:p14="http://schemas.microsoft.com/office/powerpoint/2010/main" val="140723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/>
              <a:t>My</a:t>
            </a:r>
            <a:r>
              <a:rPr lang="lt-LT" dirty="0">
                <a:latin typeface="Bernard MT Condensed" panose="02050806060905020404" pitchFamily="18" charset="0"/>
              </a:rPr>
              <a:t> </a:t>
            </a:r>
            <a:r>
              <a:rPr lang="lt-LT" dirty="0" err="1"/>
              <a:t>classroom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96" y="2366963"/>
            <a:ext cx="4563207" cy="3424237"/>
          </a:xfrm>
        </p:spPr>
      </p:pic>
      <p:pic>
        <p:nvPicPr>
          <p:cNvPr id="8" name="Turinio vietos rezervavimo ženklas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96" y="2366963"/>
            <a:ext cx="4563207" cy="3424237"/>
          </a:xfrm>
        </p:spPr>
      </p:pic>
    </p:spTree>
    <p:extLst>
      <p:ext uri="{BB962C8B-B14F-4D97-AF65-F5344CB8AC3E}">
        <p14:creationId xmlns:p14="http://schemas.microsoft.com/office/powerpoint/2010/main" val="194713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/>
              <a:t>My</a:t>
            </a:r>
            <a:r>
              <a:rPr lang="lt-LT" dirty="0"/>
              <a:t> </a:t>
            </a:r>
            <a:r>
              <a:rPr lang="lt-LT" dirty="0" err="1"/>
              <a:t>teachers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my</a:t>
            </a:r>
            <a:r>
              <a:rPr lang="lt-LT" dirty="0"/>
              <a:t> </a:t>
            </a:r>
            <a:r>
              <a:rPr lang="lt-LT" dirty="0" err="1"/>
              <a:t>friends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96" y="2366963"/>
            <a:ext cx="4563207" cy="3424237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96" y="2366963"/>
            <a:ext cx="4563207" cy="3424237"/>
          </a:xfrm>
        </p:spPr>
      </p:pic>
    </p:spTree>
    <p:extLst>
      <p:ext uri="{BB962C8B-B14F-4D97-AF65-F5344CB8AC3E}">
        <p14:creationId xmlns:p14="http://schemas.microsoft.com/office/powerpoint/2010/main" val="173659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/>
              <a:t>Library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96" y="2366963"/>
            <a:ext cx="4563207" cy="3424237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96" y="2366963"/>
            <a:ext cx="4563207" cy="3424237"/>
          </a:xfrm>
        </p:spPr>
      </p:pic>
    </p:spTree>
    <p:extLst>
      <p:ext uri="{BB962C8B-B14F-4D97-AF65-F5344CB8AC3E}">
        <p14:creationId xmlns:p14="http://schemas.microsoft.com/office/powerpoint/2010/main" val="32474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/>
              <a:t>Gym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96" y="2366963"/>
            <a:ext cx="4563207" cy="3424237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96" y="2366963"/>
            <a:ext cx="4563207" cy="3424237"/>
          </a:xfrm>
        </p:spPr>
      </p:pic>
    </p:spTree>
    <p:extLst>
      <p:ext uri="{BB962C8B-B14F-4D97-AF65-F5344CB8AC3E}">
        <p14:creationId xmlns:p14="http://schemas.microsoft.com/office/powerpoint/2010/main" val="150610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/>
              <a:t>Music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96" y="2366963"/>
            <a:ext cx="4563207" cy="3424237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96" y="2366963"/>
            <a:ext cx="4563207" cy="3424237"/>
          </a:xfrm>
        </p:spPr>
      </p:pic>
    </p:spTree>
    <p:extLst>
      <p:ext uri="{BB962C8B-B14F-4D97-AF65-F5344CB8AC3E}">
        <p14:creationId xmlns:p14="http://schemas.microsoft.com/office/powerpoint/2010/main" val="37505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/>
              <a:t>Breaks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96" y="2366963"/>
            <a:ext cx="4563207" cy="3424237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96" y="2366963"/>
            <a:ext cx="4563207" cy="3424237"/>
          </a:xfrm>
        </p:spPr>
      </p:pic>
    </p:spTree>
    <p:extLst>
      <p:ext uri="{BB962C8B-B14F-4D97-AF65-F5344CB8AC3E}">
        <p14:creationId xmlns:p14="http://schemas.microsoft.com/office/powerpoint/2010/main" val="10156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96" y="2366963"/>
            <a:ext cx="4563207" cy="3424237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96" y="2366963"/>
            <a:ext cx="4563207" cy="3424237"/>
          </a:xfrm>
        </p:spPr>
      </p:pic>
    </p:spTree>
    <p:extLst>
      <p:ext uri="{BB962C8B-B14F-4D97-AF65-F5344CB8AC3E}">
        <p14:creationId xmlns:p14="http://schemas.microsoft.com/office/powerpoint/2010/main" val="5451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šelis">
  <a:themeElements>
    <a:clrScheme name="Lašelis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Lašelis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šel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TM04033925[[fn=Lašelis]]</Template>
  <TotalTime>28</TotalTime>
  <Words>16</Words>
  <Application>Microsoft Office PowerPoint</Application>
  <PresentationFormat>Plačiaekranė</PresentationFormat>
  <Paragraphs>9</Paragraphs>
  <Slides>10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5" baseType="lpstr">
      <vt:lpstr>Arial</vt:lpstr>
      <vt:lpstr>Bernard MT Condensed</vt:lpstr>
      <vt:lpstr>Cooper Black</vt:lpstr>
      <vt:lpstr>Tw Cen MT</vt:lpstr>
      <vt:lpstr>Lašelis</vt:lpstr>
      <vt:lpstr>My School</vt:lpstr>
      <vt:lpstr>Inside...</vt:lpstr>
      <vt:lpstr>My classroom</vt:lpstr>
      <vt:lpstr>My teachers and my friends</vt:lpstr>
      <vt:lpstr>Library</vt:lpstr>
      <vt:lpstr>Gym</vt:lpstr>
      <vt:lpstr>Music</vt:lpstr>
      <vt:lpstr>Breaks</vt:lpstr>
      <vt:lpstr>„PowerPoint“ pateiktis</vt:lpstr>
      <vt:lpstr>Celebrations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School</dc:title>
  <dc:creator>Zilvinas ...</dc:creator>
  <cp:lastModifiedBy>Zilvinas ...</cp:lastModifiedBy>
  <cp:revision>5</cp:revision>
  <dcterms:created xsi:type="dcterms:W3CDTF">2016-03-20T11:08:55Z</dcterms:created>
  <dcterms:modified xsi:type="dcterms:W3CDTF">2016-03-20T11:39:11Z</dcterms:modified>
</cp:coreProperties>
</file>